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9" r:id="rId3"/>
  </p:sldIdLst>
  <p:sldSz cx="18288000" cy="10287000"/>
  <p:notesSz cx="6858000" cy="9144000"/>
  <p:embeddedFontLst>
    <p:embeddedFont>
      <p:font typeface="Abhaya Libre Bold" panose="02000803000000000000" pitchFamily="2" charset="77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onsolas" panose="020B0609020204030204" pitchFamily="49" charset="0"/>
      <p:regular r:id="rId10"/>
      <p:bold r:id="rId11"/>
      <p:italic r:id="rId12"/>
      <p:boldItalic r:id="rId13"/>
    </p:embeddedFont>
    <p:embeddedFont>
      <p:font typeface="IBM Plex Sans" panose="020B0503050203000203" pitchFamily="34" charset="0"/>
      <p:regular r:id="rId14"/>
      <p:bold r:id="rId15"/>
      <p:italic r:id="rId16"/>
      <p:boldItalic r:id="rId17"/>
    </p:embeddedFont>
    <p:embeddedFont>
      <p:font typeface="Montserrat Bold" pitchFamily="2" charset="77"/>
      <p:regular r:id="rId18"/>
      <p:bold r:id="rId19"/>
    </p:embeddedFont>
    <p:embeddedFont>
      <p:font typeface="Montserrat Semi-Bold" pitchFamily="2" charset="77"/>
      <p:regular r:id="rId20"/>
      <p:bold r:id="rId21"/>
    </p:embeddedFont>
    <p:embeddedFont>
      <p:font typeface="Montserrat Ultra-Bold" pitchFamily="2" charset="77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78" autoAdjust="0"/>
  </p:normalViewPr>
  <p:slideViewPr>
    <p:cSldViewPr>
      <p:cViewPr varScale="1">
        <p:scale>
          <a:sx n="69" d="100"/>
          <a:sy n="69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presProps" Target="presProp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3488756"/>
            <a:chOff x="0" y="0"/>
            <a:chExt cx="2833290" cy="540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33290" cy="540500"/>
            </a:xfrm>
            <a:custGeom>
              <a:avLst/>
              <a:gdLst/>
              <a:ahLst/>
              <a:cxnLst/>
              <a:rect l="l" t="t" r="r" b="b"/>
              <a:pathLst>
                <a:path w="2833290" h="540500">
                  <a:moveTo>
                    <a:pt x="0" y="0"/>
                  </a:moveTo>
                  <a:lnTo>
                    <a:pt x="2833290" y="0"/>
                  </a:lnTo>
                  <a:lnTo>
                    <a:pt x="2833290" y="540500"/>
                  </a:lnTo>
                  <a:lnTo>
                    <a:pt x="0" y="540500"/>
                  </a:lnTo>
                  <a:close/>
                </a:path>
              </a:pathLst>
            </a:custGeom>
            <a:blipFill>
              <a:blip r:embed="rId2"/>
              <a:stretch>
                <a:fillRect l="-18305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0" y="-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779248" y="103395"/>
            <a:ext cx="3084349" cy="1850610"/>
          </a:xfrm>
          <a:custGeom>
            <a:avLst/>
            <a:gdLst/>
            <a:ahLst/>
            <a:cxnLst/>
            <a:rect l="l" t="t" r="r" b="b"/>
            <a:pathLst>
              <a:path w="3084349" h="1850610">
                <a:moveTo>
                  <a:pt x="0" y="0"/>
                </a:moveTo>
                <a:lnTo>
                  <a:pt x="3084349" y="0"/>
                </a:lnTo>
                <a:lnTo>
                  <a:pt x="3084349" y="1850610"/>
                </a:lnTo>
                <a:lnTo>
                  <a:pt x="0" y="18506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875488" y="220012"/>
            <a:ext cx="2877543" cy="2057806"/>
            <a:chOff x="0" y="0"/>
            <a:chExt cx="3836724" cy="2743741"/>
          </a:xfrm>
        </p:grpSpPr>
        <p:sp>
          <p:nvSpPr>
            <p:cNvPr id="7" name="Freeform 7"/>
            <p:cNvSpPr/>
            <p:nvPr/>
          </p:nvSpPr>
          <p:spPr>
            <a:xfrm>
              <a:off x="0" y="644904"/>
              <a:ext cx="3722994" cy="2098838"/>
            </a:xfrm>
            <a:custGeom>
              <a:avLst/>
              <a:gdLst/>
              <a:ahLst/>
              <a:cxnLst/>
              <a:rect l="l" t="t" r="r" b="b"/>
              <a:pathLst>
                <a:path w="3722994" h="2098838">
                  <a:moveTo>
                    <a:pt x="0" y="0"/>
                  </a:moveTo>
                  <a:lnTo>
                    <a:pt x="3722994" y="0"/>
                  </a:lnTo>
                  <a:lnTo>
                    <a:pt x="3722994" y="2098837"/>
                  </a:lnTo>
                  <a:lnTo>
                    <a:pt x="0" y="20988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731949" y="0"/>
              <a:ext cx="2259096" cy="1364342"/>
            </a:xfrm>
            <a:custGeom>
              <a:avLst/>
              <a:gdLst/>
              <a:ahLst/>
              <a:cxnLst/>
              <a:rect l="l" t="t" r="r" b="b"/>
              <a:pathLst>
                <a:path w="2259096" h="1364342">
                  <a:moveTo>
                    <a:pt x="0" y="0"/>
                  </a:moveTo>
                  <a:lnTo>
                    <a:pt x="2259096" y="0"/>
                  </a:lnTo>
                  <a:lnTo>
                    <a:pt x="2259096" y="1364342"/>
                  </a:lnTo>
                  <a:lnTo>
                    <a:pt x="0" y="1364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0" y="2192255"/>
              <a:ext cx="3836724" cy="217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234"/>
                </a:lnSpc>
                <a:spcBef>
                  <a:spcPct val="0"/>
                </a:spcBef>
              </a:pPr>
              <a:r>
                <a:rPr lang="en-US" sz="1037" b="1" spc="57">
                  <a:solidFill>
                    <a:srgbClr val="FFFFFF"/>
                  </a:solidFill>
                  <a:latin typeface="Abhaya Libre Bold"/>
                  <a:ea typeface="Abhaya Libre Bold"/>
                  <a:cs typeface="Abhaya Libre Bold"/>
                  <a:sym typeface="Abhaya Libre Bold"/>
                </a:rPr>
                <a:t>SIMPÓSIO DE PRODUÇÃO ACADÊMICA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3785978"/>
            <a:ext cx="3100049" cy="92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400" b="1" spc="5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TÍTULO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704170" y="6230491"/>
            <a:ext cx="5555130" cy="2675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4"/>
              </a:lnSpc>
            </a:pPr>
            <a:r>
              <a:rPr lang="en-US" sz="2499" spc="-1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AUTOR 1: Nome completo</a:t>
            </a:r>
          </a:p>
          <a:p>
            <a:pPr algn="just">
              <a:lnSpc>
                <a:spcPts val="3004"/>
              </a:lnSpc>
            </a:pPr>
            <a:r>
              <a:rPr lang="en-US" sz="2499" spc="-1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AUTOR 2: Nome completo </a:t>
            </a:r>
          </a:p>
          <a:p>
            <a:pPr algn="just">
              <a:lnSpc>
                <a:spcPts val="3004"/>
              </a:lnSpc>
            </a:pPr>
            <a:r>
              <a:rPr lang="en-US" sz="2499" spc="-1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AUTOR 3: Nome completo </a:t>
            </a:r>
          </a:p>
          <a:p>
            <a:pPr algn="just">
              <a:lnSpc>
                <a:spcPts val="3004"/>
              </a:lnSpc>
            </a:pPr>
            <a:r>
              <a:rPr lang="en-US" sz="2499" spc="-1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AUTOR 4: Nome completo </a:t>
            </a:r>
          </a:p>
          <a:p>
            <a:pPr algn="just">
              <a:lnSpc>
                <a:spcPts val="3004"/>
              </a:lnSpc>
            </a:pPr>
            <a:r>
              <a:rPr lang="en-US" sz="2499" spc="-1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AUTOR 5: Nome completo </a:t>
            </a:r>
          </a:p>
          <a:p>
            <a:pPr algn="just">
              <a:lnSpc>
                <a:spcPts val="3004"/>
              </a:lnSpc>
            </a:pPr>
            <a:r>
              <a:rPr lang="en-US" sz="2499" spc="-1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AUTOR 6: Nome completo </a:t>
            </a:r>
          </a:p>
          <a:p>
            <a:pPr algn="just">
              <a:lnSpc>
                <a:spcPts val="3004"/>
              </a:lnSpc>
            </a:pPr>
            <a:r>
              <a:rPr lang="en-US" sz="2499" spc="-1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AUTOR 7: Orientador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08664" y="1557855"/>
            <a:ext cx="6080692" cy="775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50"/>
              </a:lnSpc>
            </a:pPr>
            <a:r>
              <a:rPr lang="en-US" sz="2523" b="1" spc="176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17 de </a:t>
            </a:r>
            <a:r>
              <a:rPr lang="en-US" sz="2523" b="1" spc="176" dirty="0" err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setembro</a:t>
            </a:r>
            <a:r>
              <a:rPr lang="en-US" sz="2523" b="1" spc="176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de 2025</a:t>
            </a:r>
          </a:p>
          <a:p>
            <a:pPr algn="ctr">
              <a:lnSpc>
                <a:spcPts val="3050"/>
              </a:lnSpc>
            </a:pPr>
            <a:r>
              <a:rPr lang="en-US" sz="2523" b="1" spc="176" dirty="0" err="1">
                <a:solidFill>
                  <a:srgbClr val="FFEB8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www.simpac.univicosa.com.br</a:t>
            </a:r>
            <a:endParaRPr lang="en-US" sz="2523" b="1" spc="176" dirty="0">
              <a:solidFill>
                <a:srgbClr val="FFEB82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927995" y="438731"/>
            <a:ext cx="7581662" cy="1124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50"/>
              </a:lnSpc>
            </a:pPr>
            <a:r>
              <a:rPr lang="en-US" sz="6233" b="1" spc="-149" dirty="0">
                <a:solidFill>
                  <a:srgbClr val="EDF6F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EIXO EXTENSÃO</a:t>
            </a:r>
          </a:p>
        </p:txBody>
      </p:sp>
      <p:sp>
        <p:nvSpPr>
          <p:cNvPr id="14" name="TextBox 40">
            <a:extLst>
              <a:ext uri="{FF2B5EF4-FFF2-40B4-BE49-F238E27FC236}">
                <a16:creationId xmlns:a16="http://schemas.microsoft.com/office/drawing/2014/main" id="{DD0CAEDB-6469-CA75-E58E-896B12B4A315}"/>
              </a:ext>
            </a:extLst>
          </p:cNvPr>
          <p:cNvSpPr txBox="1"/>
          <p:nvPr/>
        </p:nvSpPr>
        <p:spPr>
          <a:xfrm>
            <a:off x="875488" y="7056357"/>
            <a:ext cx="4229912" cy="289630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46"/>
              </a:lnSpc>
            </a:pPr>
            <a:r>
              <a:rPr lang="en-US" sz="3000" dirty="0">
                <a:solidFill>
                  <a:srgbClr val="000000"/>
                </a:solid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Código do </a:t>
            </a:r>
            <a:r>
              <a:rPr lang="en-US" sz="3000" dirty="0" err="1">
                <a:solidFill>
                  <a:srgbClr val="000000"/>
                </a:solid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Trabalho</a:t>
            </a:r>
            <a:r>
              <a:rPr lang="en-US" sz="3000" dirty="0">
                <a:solidFill>
                  <a:srgbClr val="000000"/>
                </a:solid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   </a:t>
            </a:r>
          </a:p>
          <a:p>
            <a:pPr>
              <a:lnSpc>
                <a:spcPts val="3846"/>
              </a:lnSpc>
            </a:pPr>
            <a:r>
              <a:rPr lang="en-US" sz="3000" dirty="0">
                <a:solidFill>
                  <a:srgbClr val="000000"/>
                </a:solid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Código de </a:t>
            </a:r>
            <a:r>
              <a:rPr lang="en-US" sz="3000" dirty="0" err="1">
                <a:solidFill>
                  <a:srgbClr val="000000"/>
                </a:solid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Avaliação</a:t>
            </a:r>
            <a:endParaRPr lang="en-US" sz="3000" dirty="0">
              <a:solidFill>
                <a:srgbClr val="000000"/>
              </a:solidFill>
              <a:latin typeface="Consolas" panose="020B0609020204030204" pitchFamily="49" charset="0"/>
              <a:ea typeface="Consolas"/>
              <a:cs typeface="Consolas" panose="020B0609020204030204" pitchFamily="49" charset="0"/>
              <a:sym typeface="Consolas"/>
            </a:endParaRPr>
          </a:p>
          <a:p>
            <a:pPr algn="just">
              <a:lnSpc>
                <a:spcPts val="3846"/>
              </a:lnSpc>
            </a:pPr>
            <a:r>
              <a:rPr lang="en-US" sz="3000" dirty="0" err="1">
                <a:solidFill>
                  <a:srgbClr val="000000"/>
                </a:solid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Letra</a:t>
            </a:r>
            <a:r>
              <a:rPr lang="en-US" sz="3000" dirty="0">
                <a:solidFill>
                  <a:srgbClr val="000000"/>
                </a:solid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: Consolas</a:t>
            </a:r>
          </a:p>
          <a:p>
            <a:pPr algn="just">
              <a:lnSpc>
                <a:spcPts val="3846"/>
              </a:lnSpc>
            </a:pPr>
            <a:r>
              <a:rPr lang="en-US" sz="3000" dirty="0" err="1">
                <a:solidFill>
                  <a:srgbClr val="000000"/>
                </a:solid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Tamanho</a:t>
            </a:r>
            <a:r>
              <a:rPr lang="en-US" sz="3000" dirty="0">
                <a:solidFill>
                  <a:srgbClr val="000000"/>
                </a:solid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: 30</a:t>
            </a:r>
          </a:p>
          <a:p>
            <a:pPr algn="just">
              <a:lnSpc>
                <a:spcPts val="3846"/>
              </a:lnSpc>
            </a:pPr>
            <a:r>
              <a:rPr lang="en-US" sz="3000" b="1" dirty="0">
                <a:solidFill>
                  <a:srgbClr val="000000"/>
                </a:solidFill>
                <a:latin typeface="Consolas" panose="020B0609020204030204" pitchFamily="49" charset="0"/>
                <a:ea typeface="Consolas Bold"/>
                <a:cs typeface="Consolas" panose="020B0609020204030204" pitchFamily="49" charset="0"/>
                <a:sym typeface="Consolas Bold"/>
              </a:rPr>
              <a:t>(</a:t>
            </a:r>
            <a:r>
              <a:rPr lang="en-US" sz="3000" b="1" dirty="0" err="1">
                <a:solidFill>
                  <a:srgbClr val="000000"/>
                </a:solidFill>
                <a:latin typeface="Consolas" panose="020B0609020204030204" pitchFamily="49" charset="0"/>
                <a:ea typeface="Consolas Bold"/>
                <a:cs typeface="Consolas" panose="020B0609020204030204" pitchFamily="49" charset="0"/>
                <a:sym typeface="Consolas Bold"/>
              </a:rPr>
              <a:t>obrigatórios</a:t>
            </a:r>
            <a:r>
              <a:rPr lang="en-US" sz="3000" b="1" dirty="0">
                <a:solidFill>
                  <a:srgbClr val="000000"/>
                </a:solidFill>
                <a:latin typeface="Consolas" panose="020B0609020204030204" pitchFamily="49" charset="0"/>
                <a:ea typeface="Consolas Bold"/>
                <a:cs typeface="Consolas" panose="020B0609020204030204" pitchFamily="49" charset="0"/>
                <a:sym typeface="Consola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onsolas" panose="020B0609020204030204" pitchFamily="49" charset="0"/>
                <a:ea typeface="Consolas Bold"/>
                <a:cs typeface="Consolas" panose="020B0609020204030204" pitchFamily="49" charset="0"/>
                <a:sym typeface="Consolas Bold"/>
              </a:rPr>
              <a:t>nesta</a:t>
            </a:r>
            <a:r>
              <a:rPr lang="en-US" sz="3000" b="1" dirty="0">
                <a:solidFill>
                  <a:srgbClr val="000000"/>
                </a:solidFill>
                <a:latin typeface="Consolas" panose="020B0609020204030204" pitchFamily="49" charset="0"/>
                <a:ea typeface="Consolas Bold"/>
                <a:cs typeface="Consolas" panose="020B0609020204030204" pitchFamily="49" charset="0"/>
                <a:sym typeface="Consola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onsolas" panose="020B0609020204030204" pitchFamily="49" charset="0"/>
                <a:ea typeface="Consolas Bold"/>
                <a:cs typeface="Consolas" panose="020B0609020204030204" pitchFamily="49" charset="0"/>
                <a:sym typeface="Consolas Bold"/>
              </a:rPr>
              <a:t>formatação</a:t>
            </a:r>
            <a:r>
              <a:rPr lang="en-US" sz="3000" b="1" dirty="0">
                <a:solidFill>
                  <a:srgbClr val="000000"/>
                </a:solidFill>
                <a:latin typeface="Consolas" panose="020B0609020204030204" pitchFamily="49" charset="0"/>
                <a:ea typeface="Consolas Bold"/>
                <a:cs typeface="Consolas" panose="020B0609020204030204" pitchFamily="49" charset="0"/>
                <a:sym typeface="Consolas Bold"/>
              </a:rPr>
              <a:t>)</a:t>
            </a:r>
            <a:r>
              <a:rPr lang="en-US" sz="3000" dirty="0">
                <a:solidFill>
                  <a:srgbClr val="000000"/>
                </a:solidFill>
                <a:latin typeface="Consolas" panose="020B0609020204030204" pitchFamily="49" charset="0"/>
                <a:ea typeface="Consolas"/>
                <a:cs typeface="Consolas" panose="020B0609020204030204" pitchFamily="49" charset="0"/>
                <a:sym typeface="Consolas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530478"/>
            <a:chOff x="0" y="0"/>
            <a:chExt cx="2833290" cy="2371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33290" cy="237111"/>
            </a:xfrm>
            <a:custGeom>
              <a:avLst/>
              <a:gdLst/>
              <a:ahLst/>
              <a:cxnLst/>
              <a:rect l="l" t="t" r="r" b="b"/>
              <a:pathLst>
                <a:path w="2833290" h="237111">
                  <a:moveTo>
                    <a:pt x="0" y="0"/>
                  </a:moveTo>
                  <a:lnTo>
                    <a:pt x="2833290" y="0"/>
                  </a:lnTo>
                  <a:lnTo>
                    <a:pt x="2833290" y="237111"/>
                  </a:lnTo>
                  <a:lnTo>
                    <a:pt x="0" y="237111"/>
                  </a:lnTo>
                  <a:close/>
                </a:path>
              </a:pathLst>
            </a:custGeom>
            <a:blipFill>
              <a:blip r:embed="rId2"/>
              <a:stretch>
                <a:fillRect t="-46340" b="-46340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2833290" cy="15937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33290" cy="159373"/>
            </a:xfrm>
            <a:custGeom>
              <a:avLst/>
              <a:gdLst/>
              <a:ahLst/>
              <a:cxnLst/>
              <a:rect l="l" t="t" r="r" b="b"/>
              <a:pathLst>
                <a:path w="2833290" h="159373">
                  <a:moveTo>
                    <a:pt x="0" y="0"/>
                  </a:moveTo>
                  <a:lnTo>
                    <a:pt x="2833290" y="0"/>
                  </a:lnTo>
                  <a:lnTo>
                    <a:pt x="2833290" y="159373"/>
                  </a:lnTo>
                  <a:lnTo>
                    <a:pt x="0" y="159373"/>
                  </a:lnTo>
                  <a:close/>
                </a:path>
              </a:pathLst>
            </a:custGeom>
            <a:blipFill>
              <a:blip r:embed="rId2"/>
              <a:stretch>
                <a:fillRect t="-186666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1028700" y="9387833"/>
            <a:ext cx="1367582" cy="820549"/>
          </a:xfrm>
          <a:custGeom>
            <a:avLst/>
            <a:gdLst/>
            <a:ahLst/>
            <a:cxnLst/>
            <a:rect l="l" t="t" r="r" b="b"/>
            <a:pathLst>
              <a:path w="1367582" h="820549">
                <a:moveTo>
                  <a:pt x="0" y="0"/>
                </a:moveTo>
                <a:lnTo>
                  <a:pt x="1367582" y="0"/>
                </a:lnTo>
                <a:lnTo>
                  <a:pt x="1367582" y="820550"/>
                </a:lnTo>
                <a:lnTo>
                  <a:pt x="0" y="8205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87600" y="9370226"/>
            <a:ext cx="2367709" cy="741941"/>
          </a:xfrm>
          <a:custGeom>
            <a:avLst/>
            <a:gdLst/>
            <a:ahLst/>
            <a:cxnLst/>
            <a:rect l="l" t="t" r="r" b="b"/>
            <a:pathLst>
              <a:path w="2367709" h="741941">
                <a:moveTo>
                  <a:pt x="0" y="0"/>
                </a:moveTo>
                <a:lnTo>
                  <a:pt x="2367709" y="0"/>
                </a:lnTo>
                <a:lnTo>
                  <a:pt x="2367709" y="741941"/>
                </a:lnTo>
                <a:lnTo>
                  <a:pt x="0" y="7419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930402" y="9387833"/>
            <a:ext cx="1563229" cy="706729"/>
          </a:xfrm>
          <a:custGeom>
            <a:avLst/>
            <a:gdLst/>
            <a:ahLst/>
            <a:cxnLst/>
            <a:rect l="l" t="t" r="r" b="b"/>
            <a:pathLst>
              <a:path w="1563229" h="706729">
                <a:moveTo>
                  <a:pt x="0" y="0"/>
                </a:moveTo>
                <a:lnTo>
                  <a:pt x="1563229" y="0"/>
                </a:lnTo>
                <a:lnTo>
                  <a:pt x="1563229" y="706729"/>
                </a:lnTo>
                <a:lnTo>
                  <a:pt x="0" y="7067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453040" y="122725"/>
            <a:ext cx="1796925" cy="1285028"/>
            <a:chOff x="0" y="0"/>
            <a:chExt cx="2395900" cy="1713370"/>
          </a:xfrm>
        </p:grpSpPr>
        <p:sp>
          <p:nvSpPr>
            <p:cNvPr id="14" name="Freeform 14"/>
            <p:cNvSpPr/>
            <p:nvPr/>
          </p:nvSpPr>
          <p:spPr>
            <a:xfrm>
              <a:off x="0" y="402720"/>
              <a:ext cx="2324879" cy="1310651"/>
            </a:xfrm>
            <a:custGeom>
              <a:avLst/>
              <a:gdLst/>
              <a:ahLst/>
              <a:cxnLst/>
              <a:rect l="l" t="t" r="r" b="b"/>
              <a:pathLst>
                <a:path w="2324879" h="1310651">
                  <a:moveTo>
                    <a:pt x="0" y="0"/>
                  </a:moveTo>
                  <a:lnTo>
                    <a:pt x="2324879" y="0"/>
                  </a:lnTo>
                  <a:lnTo>
                    <a:pt x="2324879" y="1310650"/>
                  </a:lnTo>
                  <a:lnTo>
                    <a:pt x="0" y="1310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457076" y="0"/>
              <a:ext cx="1410727" cy="851984"/>
            </a:xfrm>
            <a:custGeom>
              <a:avLst/>
              <a:gdLst/>
              <a:ahLst/>
              <a:cxnLst/>
              <a:rect l="l" t="t" r="r" b="b"/>
              <a:pathLst>
                <a:path w="1410727" h="851984">
                  <a:moveTo>
                    <a:pt x="0" y="0"/>
                  </a:moveTo>
                  <a:lnTo>
                    <a:pt x="1410727" y="0"/>
                  </a:lnTo>
                  <a:lnTo>
                    <a:pt x="1410727" y="851984"/>
                  </a:lnTo>
                  <a:lnTo>
                    <a:pt x="0" y="851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0" y="1374934"/>
              <a:ext cx="2395900" cy="1297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71"/>
                </a:lnSpc>
                <a:spcBef>
                  <a:spcPct val="0"/>
                </a:spcBef>
              </a:pPr>
              <a:r>
                <a:rPr lang="en-US" sz="647" b="1" spc="35">
                  <a:solidFill>
                    <a:srgbClr val="FFFFFF"/>
                  </a:solidFill>
                  <a:latin typeface="Abhaya Libre Bold"/>
                  <a:ea typeface="Abhaya Libre Bold"/>
                  <a:cs typeface="Abhaya Libre Bold"/>
                  <a:sym typeface="Abhaya Libre Bold"/>
                </a:rPr>
                <a:t>SIMPÓSIO DE PRODUÇÃO ACADÊMICA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657600" y="115001"/>
            <a:ext cx="10545604" cy="13708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67"/>
              </a:lnSpc>
            </a:pPr>
            <a:r>
              <a:rPr lang="en-US" sz="2778" b="1" spc="-66" dirty="0">
                <a:solidFill>
                  <a:srgbClr val="EDF6F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XVII SIMPÓSIO DE PRODUÇÃO ACADÊMICA - UNIVIÇOSA</a:t>
            </a:r>
          </a:p>
          <a:p>
            <a:pPr algn="ctr">
              <a:lnSpc>
                <a:spcPts val="7137"/>
              </a:lnSpc>
            </a:pPr>
            <a:r>
              <a:rPr lang="en-US" sz="4758" b="1" spc="-114" dirty="0">
                <a:solidFill>
                  <a:srgbClr val="EDF6F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EIXO EXTENSÃO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737511" y="765239"/>
            <a:ext cx="4111770" cy="54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85"/>
              </a:lnSpc>
            </a:pPr>
            <a:r>
              <a:rPr lang="en-US" sz="1807" b="1" spc="126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17 de setembro de 2025</a:t>
            </a:r>
          </a:p>
          <a:p>
            <a:pPr algn="r">
              <a:lnSpc>
                <a:spcPts val="2185"/>
              </a:lnSpc>
            </a:pPr>
            <a:r>
              <a:rPr lang="en-US" sz="1807" b="1" spc="126">
                <a:solidFill>
                  <a:srgbClr val="FFEB8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www.simpac.univicosa.com.br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99</Words>
  <Application>Microsoft Macintosh PowerPoint</Application>
  <PresentationFormat>Personalizar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11" baseType="lpstr">
      <vt:lpstr>Abhaya Libre Bold</vt:lpstr>
      <vt:lpstr>Arial</vt:lpstr>
      <vt:lpstr>Consolas</vt:lpstr>
      <vt:lpstr>Montserrat Bold</vt:lpstr>
      <vt:lpstr>Montserrat Ultra-Bold</vt:lpstr>
      <vt:lpstr>IBM Plex Sans</vt:lpstr>
      <vt:lpstr>Montserrat Semi-Bold</vt:lpstr>
      <vt:lpstr>Calibri</vt:lpstr>
      <vt:lpstr>Office Theme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SLIDE SIMPAC 2025</dc:title>
  <cp:lastModifiedBy>Microsoft Office User</cp:lastModifiedBy>
  <cp:revision>4</cp:revision>
  <dcterms:created xsi:type="dcterms:W3CDTF">2006-08-16T00:00:00Z</dcterms:created>
  <dcterms:modified xsi:type="dcterms:W3CDTF">2025-06-27T20:27:29Z</dcterms:modified>
  <dc:identifier>DAGoHJtSXYc</dc:identifier>
</cp:coreProperties>
</file>