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Abhaya Libre Bold" panose="02000803000000000000" pitchFamily="2" charset="7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olas Bold" panose="020B0709020204030204" pitchFamily="49" charset="0"/>
      <p:regular r:id="rId13"/>
      <p:bold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Bold" panose="020B0803050203000203" pitchFamily="34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Semi-Bold" pitchFamily="2" charset="77"/>
      <p:regular r:id="rId27"/>
      <p:bold r:id="rId28"/>
    </p:embeddedFont>
    <p:embeddedFont>
      <p:font typeface="Montserrat Ultra-Bold" pitchFamily="2" charset="77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4" autoAdjust="0"/>
  </p:normalViewPr>
  <p:slideViewPr>
    <p:cSldViewPr>
      <p:cViewPr varScale="1">
        <p:scale>
          <a:sx n="16" d="100"/>
          <a:sy n="16" d="100"/>
        </p:scale>
        <p:origin x="89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21" Type="http://schemas.openxmlformats.org/officeDocument/2006/relationships/font" Target="fonts/font19.fntdata"/><Relationship Id="rId34" Type="http://schemas.openxmlformats.org/officeDocument/2006/relationships/font" Target="fonts/font32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font" Target="fonts/font3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37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presProps" Target="presProps.xml"/><Relationship Id="rId8" Type="http://schemas.openxmlformats.org/officeDocument/2006/relationships/font" Target="fonts/font6.fntdata"/><Relationship Id="rId3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4" y="2130817"/>
            <a:ext cx="7772781" cy="1470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7" y="3886914"/>
            <a:ext cx="6401114" cy="17529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5" y="274689"/>
            <a:ext cx="2057501" cy="585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2" y="274689"/>
            <a:ext cx="6020095" cy="585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8" y="4407711"/>
            <a:ext cx="7772781" cy="1362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8" y="2907248"/>
            <a:ext cx="7772781" cy="1500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2" y="1600494"/>
            <a:ext cx="4038798" cy="452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28" y="1600494"/>
            <a:ext cx="4038798" cy="452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2" y="1535395"/>
            <a:ext cx="4040386" cy="639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2" y="2175275"/>
            <a:ext cx="4040386" cy="3952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3" y="1535395"/>
            <a:ext cx="4041973" cy="639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3" y="2175275"/>
            <a:ext cx="4041973" cy="3952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100"/>
            <a:ext cx="3008460" cy="11622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73101"/>
            <a:ext cx="5112001" cy="58541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364"/>
            <a:ext cx="3008460" cy="4691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6" y="4801482"/>
            <a:ext cx="5486669" cy="566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6" y="612888"/>
            <a:ext cx="5486669" cy="41155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6" y="5368324"/>
            <a:ext cx="5486669" cy="8050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3" y="274689"/>
            <a:ext cx="8230003" cy="11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3" y="1600494"/>
            <a:ext cx="8230003" cy="45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22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53" y="6357519"/>
            <a:ext cx="2895742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21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" y="40829823"/>
            <a:ext cx="32406400" cy="2380595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2"/>
              <a:stretch>
                <a:fillRect t="-59658" b="-59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812" y="2911"/>
            <a:ext cx="32406400" cy="5183883"/>
            <a:chOff x="0" y="0"/>
            <a:chExt cx="1593962" cy="2549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962" cy="254978"/>
            </a:xfrm>
            <a:custGeom>
              <a:avLst/>
              <a:gdLst/>
              <a:ahLst/>
              <a:cxnLst/>
              <a:rect l="l" t="t" r="r" b="b"/>
              <a:pathLst>
                <a:path w="1593962" h="254978">
                  <a:moveTo>
                    <a:pt x="0" y="0"/>
                  </a:moveTo>
                  <a:lnTo>
                    <a:pt x="1593962" y="0"/>
                  </a:lnTo>
                  <a:lnTo>
                    <a:pt x="1593962" y="254978"/>
                  </a:lnTo>
                  <a:lnTo>
                    <a:pt x="0" y="254978"/>
                  </a:lnTo>
                  <a:close/>
                </a:path>
              </a:pathLst>
            </a:custGeom>
            <a:blipFill>
              <a:blip r:embed="rId2"/>
              <a:stretch>
                <a:fillRect t="-358" b="-35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347902" y="41095425"/>
            <a:ext cx="2960227" cy="1776136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000090" y="41271237"/>
            <a:ext cx="5125071" cy="1605984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34890" y="41271237"/>
            <a:ext cx="3383719" cy="1529765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56770" y="2701421"/>
            <a:ext cx="9236687" cy="123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8157" y="820537"/>
            <a:ext cx="22978238" cy="311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EXTENSÃO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777571" y="32178501"/>
            <a:ext cx="14967937" cy="762037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82304" y="7553720"/>
            <a:ext cx="24040659" cy="160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Completo por Extenso do Autor 1¹, Em segundo lugar, Nome Completo por Extenso do Orientador ², Nome Completo por Extenso do Autor 3¹, Nome Completo por Extenso do Autor 4², até o sétimo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nome do apresentador deverá estar marcado em negrito, independente da posição de autoria.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27790483" y="5339201"/>
            <a:ext cx="4011870" cy="2336912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650695" y="5995187"/>
            <a:ext cx="3100201" cy="92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88967" y="12094674"/>
            <a:ext cx="4172624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01222" y="19395156"/>
            <a:ext cx="7748112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MATERIAIS E MÉTODOS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205426" y="23329173"/>
            <a:ext cx="4216980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67221" y="12094674"/>
            <a:ext cx="8608149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9238" y="20626842"/>
            <a:ext cx="14972081" cy="1270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9239" y="13288259"/>
            <a:ext cx="14920954" cy="535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777571" y="13278733"/>
            <a:ext cx="14967937" cy="939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44549" y="9840451"/>
            <a:ext cx="13142591" cy="38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32944" y="10221470"/>
            <a:ext cx="14869959" cy="38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27195" y="9757370"/>
            <a:ext cx="120145" cy="34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27195" y="10138388"/>
            <a:ext cx="120145" cy="34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057072" y="5686159"/>
            <a:ext cx="3478690" cy="17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 destinada para ser colocado o Símbolo do curso (OPCIONAL)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32944" y="10714116"/>
            <a:ext cx="14869959" cy="36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777571" y="24513233"/>
            <a:ext cx="14967937" cy="714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29080" y="32410917"/>
            <a:ext cx="4216980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777571" y="33614028"/>
            <a:ext cx="14967937" cy="445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Freeform 31"/>
          <p:cNvSpPr/>
          <p:nvPr/>
        </p:nvSpPr>
        <p:spPr>
          <a:xfrm>
            <a:off x="598983" y="5355590"/>
            <a:ext cx="4011870" cy="2336912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0" y="1659752"/>
            <a:ext cx="4839015" cy="2727995"/>
          </a:xfrm>
          <a:custGeom>
            <a:avLst/>
            <a:gdLst/>
            <a:ahLst/>
            <a:cxnLst/>
            <a:rect l="l" t="t" r="r" b="b"/>
            <a:pathLst>
              <a:path w="4838778" h="2727861">
                <a:moveTo>
                  <a:pt x="0" y="0"/>
                </a:moveTo>
                <a:lnTo>
                  <a:pt x="4838778" y="0"/>
                </a:lnTo>
                <a:lnTo>
                  <a:pt x="4838778" y="2727861"/>
                </a:lnTo>
                <a:lnTo>
                  <a:pt x="0" y="27278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951361" y="821529"/>
            <a:ext cx="2936293" cy="1773323"/>
          </a:xfrm>
          <a:custGeom>
            <a:avLst/>
            <a:gdLst/>
            <a:ahLst/>
            <a:cxnLst/>
            <a:rect l="l" t="t" r="r" b="b"/>
            <a:pathLst>
              <a:path w="2936149" h="1773236">
                <a:moveTo>
                  <a:pt x="0" y="0"/>
                </a:moveTo>
                <a:lnTo>
                  <a:pt x="2936150" y="0"/>
                </a:lnTo>
                <a:lnTo>
                  <a:pt x="2936150" y="1773236"/>
                </a:lnTo>
                <a:lnTo>
                  <a:pt x="0" y="17732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" y="3683325"/>
            <a:ext cx="4986837" cy="27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9"/>
              </a:lnSpc>
              <a:spcBef>
                <a:spcPct val="0"/>
              </a:spcBef>
            </a:pPr>
            <a:r>
              <a:rPr lang="en-US" sz="1797" b="1" spc="98">
                <a:solidFill>
                  <a:srgbClr val="FFFFFF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SIMPÓSIO DE PRODUÇÃO ACADÊMICA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791830" y="42696086"/>
            <a:ext cx="3169066" cy="18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9"/>
              </a:lnSpc>
              <a:spcBef>
                <a:spcPct val="0"/>
              </a:spcBef>
            </a:pPr>
            <a:r>
              <a:rPr lang="en-US" sz="1142" b="1" spc="62">
                <a:solidFill>
                  <a:srgbClr val="FFFFFF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SIMPÓSIO DE PRODUÇÃO ACADÊMICA</a:t>
            </a: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7B79D8D3-AB55-0755-D13C-1FF661DF171B}"/>
              </a:ext>
            </a:extLst>
          </p:cNvPr>
          <p:cNvSpPr/>
          <p:nvPr/>
        </p:nvSpPr>
        <p:spPr>
          <a:xfrm>
            <a:off x="598982" y="5355590"/>
            <a:ext cx="4449175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4B623BD9-941D-E4F8-44B9-FB01037027EE}"/>
              </a:ext>
            </a:extLst>
          </p:cNvPr>
          <p:cNvSpPr txBox="1"/>
          <p:nvPr/>
        </p:nvSpPr>
        <p:spPr>
          <a:xfrm>
            <a:off x="863526" y="5604906"/>
            <a:ext cx="4184631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Código de </a:t>
            </a: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Avaliação</a:t>
            </a:r>
            <a:endParaRPr lang="en-US" sz="32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Letra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98470208-DA31-58E3-6AFD-7F2F90B41C99}"/>
              </a:ext>
            </a:extLst>
          </p:cNvPr>
          <p:cNvSpPr txBox="1"/>
          <p:nvPr/>
        </p:nvSpPr>
        <p:spPr>
          <a:xfrm>
            <a:off x="2823569" y="38457143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224</Words>
  <Application>Microsoft Macintosh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Consolas</vt:lpstr>
      <vt:lpstr>Montserrat Ultra-Bold</vt:lpstr>
      <vt:lpstr>Abhaya Libre Bold</vt:lpstr>
      <vt:lpstr>Calibri</vt:lpstr>
      <vt:lpstr>Montserrat Bold</vt:lpstr>
      <vt:lpstr>Montserrat</vt:lpstr>
      <vt:lpstr>Montserrat Semi-Bold</vt:lpstr>
      <vt:lpstr>Arial</vt:lpstr>
      <vt:lpstr>Consolas Bold</vt:lpstr>
      <vt:lpstr>Verdana</vt:lpstr>
      <vt:lpstr>IBM Plex Sans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cp:lastModifiedBy>Microsoft Office User</cp:lastModifiedBy>
  <cp:revision>4</cp:revision>
  <dcterms:created xsi:type="dcterms:W3CDTF">2006-08-16T00:00:00Z</dcterms:created>
  <dcterms:modified xsi:type="dcterms:W3CDTF">2025-05-26T19:47:35Z</dcterms:modified>
  <dc:identifier>DAGlkpOwqms</dc:identifier>
</cp:coreProperties>
</file>