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Abhaya Libre Bold" panose="02000803000000000000" pitchFamily="2" charset="77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nsolas" panose="020B0609020204030204" pitchFamily="49" charset="0"/>
      <p:regular r:id="rId10"/>
      <p:bold r:id="rId11"/>
      <p:italic r:id="rId12"/>
      <p:boldItalic r:id="rId13"/>
    </p:embeddedFont>
    <p:embeddedFont>
      <p:font typeface="IBM Plex Sans" panose="020B0503050203000203" pitchFamily="34" charset="0"/>
      <p:regular r:id="rId14"/>
      <p:bold r:id="rId15"/>
      <p:italic r:id="rId16"/>
      <p:boldItalic r:id="rId17"/>
    </p:embeddedFont>
    <p:embeddedFont>
      <p:font typeface="Montserrat Bold" pitchFamily="2" charset="77"/>
      <p:regular r:id="rId18"/>
      <p:bold r:id="rId19"/>
    </p:embeddedFont>
    <p:embeddedFont>
      <p:font typeface="Montserrat Semi-Bold" pitchFamily="2" charset="77"/>
      <p:regular r:id="rId20"/>
      <p:bold r:id="rId21"/>
    </p:embeddedFont>
    <p:embeddedFont>
      <p:font typeface="Montserrat Ultra-Bold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78" autoAdjust="0"/>
  </p:normalViewPr>
  <p:slideViewPr>
    <p:cSldViewPr>
      <p:cViewPr varScale="1">
        <p:scale>
          <a:sx n="69" d="100"/>
          <a:sy n="69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488756"/>
            <a:chOff x="0" y="0"/>
            <a:chExt cx="2833290" cy="540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540500"/>
            </a:xfrm>
            <a:custGeom>
              <a:avLst/>
              <a:gdLst/>
              <a:ahLst/>
              <a:cxnLst/>
              <a:rect l="l" t="t" r="r" b="b"/>
              <a:pathLst>
                <a:path w="2833290" h="540500">
                  <a:moveTo>
                    <a:pt x="0" y="0"/>
                  </a:moveTo>
                  <a:lnTo>
                    <a:pt x="2833290" y="0"/>
                  </a:lnTo>
                  <a:lnTo>
                    <a:pt x="2833290" y="540500"/>
                  </a:lnTo>
                  <a:lnTo>
                    <a:pt x="0" y="540500"/>
                  </a:lnTo>
                  <a:close/>
                </a:path>
              </a:pathLst>
            </a:custGeom>
            <a:blipFill>
              <a:blip r:embed="rId2"/>
              <a:stretch>
                <a:fillRect l="-18305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79248" y="103395"/>
            <a:ext cx="3084349" cy="1850610"/>
          </a:xfrm>
          <a:custGeom>
            <a:avLst/>
            <a:gdLst/>
            <a:ahLst/>
            <a:cxnLst/>
            <a:rect l="l" t="t" r="r" b="b"/>
            <a:pathLst>
              <a:path w="3084349" h="1850610">
                <a:moveTo>
                  <a:pt x="0" y="0"/>
                </a:moveTo>
                <a:lnTo>
                  <a:pt x="3084349" y="0"/>
                </a:lnTo>
                <a:lnTo>
                  <a:pt x="3084349" y="1850610"/>
                </a:lnTo>
                <a:lnTo>
                  <a:pt x="0" y="18506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75488" y="220012"/>
            <a:ext cx="2877543" cy="2057806"/>
            <a:chOff x="0" y="0"/>
            <a:chExt cx="3836724" cy="2743741"/>
          </a:xfrm>
        </p:grpSpPr>
        <p:sp>
          <p:nvSpPr>
            <p:cNvPr id="7" name="Freeform 7"/>
            <p:cNvSpPr/>
            <p:nvPr/>
          </p:nvSpPr>
          <p:spPr>
            <a:xfrm>
              <a:off x="0" y="644904"/>
              <a:ext cx="3722994" cy="2098838"/>
            </a:xfrm>
            <a:custGeom>
              <a:avLst/>
              <a:gdLst/>
              <a:ahLst/>
              <a:cxnLst/>
              <a:rect l="l" t="t" r="r" b="b"/>
              <a:pathLst>
                <a:path w="3722994" h="2098838">
                  <a:moveTo>
                    <a:pt x="0" y="0"/>
                  </a:moveTo>
                  <a:lnTo>
                    <a:pt x="3722994" y="0"/>
                  </a:lnTo>
                  <a:lnTo>
                    <a:pt x="3722994" y="2098837"/>
                  </a:lnTo>
                  <a:lnTo>
                    <a:pt x="0" y="2098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31949" y="0"/>
              <a:ext cx="2259096" cy="1364342"/>
            </a:xfrm>
            <a:custGeom>
              <a:avLst/>
              <a:gdLst/>
              <a:ahLst/>
              <a:cxnLst/>
              <a:rect l="l" t="t" r="r" b="b"/>
              <a:pathLst>
                <a:path w="2259096" h="1364342">
                  <a:moveTo>
                    <a:pt x="0" y="0"/>
                  </a:moveTo>
                  <a:lnTo>
                    <a:pt x="2259096" y="0"/>
                  </a:lnTo>
                  <a:lnTo>
                    <a:pt x="2259096" y="1364342"/>
                  </a:lnTo>
                  <a:lnTo>
                    <a:pt x="0" y="1364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2192255"/>
              <a:ext cx="3836724" cy="217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34"/>
                </a:lnSpc>
                <a:spcBef>
                  <a:spcPct val="0"/>
                </a:spcBef>
              </a:pPr>
              <a:r>
                <a:rPr lang="en-US" sz="1037" b="1" spc="57">
                  <a:solidFill>
                    <a:srgbClr val="FFFFFF"/>
                  </a:solidFill>
                  <a:latin typeface="Abhaya Libre Bold"/>
                  <a:ea typeface="Abhaya Libre Bold"/>
                  <a:cs typeface="Abhaya Libre Bold"/>
                  <a:sym typeface="Abhaya Libre Bold"/>
                </a:rPr>
                <a:t>SIMPÓSIO DE PRODUÇÃO ACADÊMICA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785978"/>
            <a:ext cx="3100049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04170" y="6230491"/>
            <a:ext cx="5555130" cy="267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1: Nome completo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2: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3: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4: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5: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6: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7: Orientador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8664" y="1544353"/>
            <a:ext cx="6080692" cy="775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</a:pPr>
            <a:r>
              <a:rPr lang="en-US" sz="2523" b="1" spc="176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</a:t>
            </a:r>
            <a:r>
              <a:rPr lang="en-US" sz="2523" b="1" spc="176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setembro</a:t>
            </a:r>
            <a:r>
              <a:rPr lang="en-US" sz="2523" b="1" spc="176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2025</a:t>
            </a:r>
          </a:p>
          <a:p>
            <a:pPr algn="ctr">
              <a:lnSpc>
                <a:spcPts val="3050"/>
              </a:lnSpc>
            </a:pPr>
            <a:r>
              <a:rPr lang="en-US" sz="2523" b="1" spc="176" dirty="0" err="1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  <a:endParaRPr lang="en-US" sz="2523" b="1" spc="176" dirty="0">
              <a:solidFill>
                <a:srgbClr val="FFEB8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50316" y="437526"/>
            <a:ext cx="7265811" cy="1124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233" b="1" spc="-149" dirty="0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PESQUISA</a:t>
            </a: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18F3A020-D694-CBF8-B8A5-DB93B5ACE7D6}"/>
              </a:ext>
            </a:extLst>
          </p:cNvPr>
          <p:cNvSpPr txBox="1"/>
          <p:nvPr/>
        </p:nvSpPr>
        <p:spPr>
          <a:xfrm>
            <a:off x="875488" y="7056357"/>
            <a:ext cx="4229912" cy="28963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6"/>
              </a:lnSpc>
            </a:pP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Código do </a:t>
            </a: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Trabalho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  </a:t>
            </a:r>
          </a:p>
          <a:p>
            <a:pPr>
              <a:lnSpc>
                <a:spcPts val="3846"/>
              </a:lnSpc>
            </a:pP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Código de </a:t>
            </a: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Avaliação</a:t>
            </a:r>
            <a:endParaRPr lang="en-US" sz="3000" dirty="0">
              <a:solidFill>
                <a:srgbClr val="000000"/>
              </a:solid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algn="just">
              <a:lnSpc>
                <a:spcPts val="3846"/>
              </a:lnSpc>
            </a:pP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Letra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: Consolas</a:t>
            </a:r>
          </a:p>
          <a:p>
            <a:pPr algn="just">
              <a:lnSpc>
                <a:spcPts val="3846"/>
              </a:lnSpc>
            </a:pP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Tamanho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: 30</a:t>
            </a:r>
          </a:p>
          <a:p>
            <a:pPr algn="just">
              <a:lnSpc>
                <a:spcPts val="3846"/>
              </a:lnSpc>
            </a:pP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(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obrigatórios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nesta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formatação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)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30478"/>
            <a:chOff x="0" y="0"/>
            <a:chExt cx="2833290" cy="237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237111"/>
            </a:xfrm>
            <a:custGeom>
              <a:avLst/>
              <a:gdLst/>
              <a:ahLst/>
              <a:cxnLst/>
              <a:rect l="l" t="t" r="r" b="b"/>
              <a:pathLst>
                <a:path w="2833290" h="237111">
                  <a:moveTo>
                    <a:pt x="0" y="0"/>
                  </a:moveTo>
                  <a:lnTo>
                    <a:pt x="2833290" y="0"/>
                  </a:lnTo>
                  <a:lnTo>
                    <a:pt x="2833290" y="237111"/>
                  </a:lnTo>
                  <a:lnTo>
                    <a:pt x="0" y="237111"/>
                  </a:lnTo>
                  <a:close/>
                </a:path>
              </a:pathLst>
            </a:custGeom>
            <a:blipFill>
              <a:blip r:embed="rId2"/>
              <a:stretch>
                <a:fillRect t="-29179" b="-6350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2833290" cy="1593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3290" cy="159373"/>
            </a:xfrm>
            <a:custGeom>
              <a:avLst/>
              <a:gdLst/>
              <a:ahLst/>
              <a:cxnLst/>
              <a:rect l="l" t="t" r="r" b="b"/>
              <a:pathLst>
                <a:path w="2833290" h="159373">
                  <a:moveTo>
                    <a:pt x="0" y="0"/>
                  </a:moveTo>
                  <a:lnTo>
                    <a:pt x="2833290" y="0"/>
                  </a:lnTo>
                  <a:lnTo>
                    <a:pt x="2833290" y="159373"/>
                  </a:lnTo>
                  <a:lnTo>
                    <a:pt x="0" y="159373"/>
                  </a:lnTo>
                  <a:close/>
                </a:path>
              </a:pathLst>
            </a:custGeom>
            <a:blipFill>
              <a:blip r:embed="rId2"/>
              <a:stretch>
                <a:fillRect t="-186666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028700" y="9387833"/>
            <a:ext cx="1367582" cy="820549"/>
          </a:xfrm>
          <a:custGeom>
            <a:avLst/>
            <a:gdLst/>
            <a:ahLst/>
            <a:cxnLst/>
            <a:rect l="l" t="t" r="r" b="b"/>
            <a:pathLst>
              <a:path w="1367582" h="820549">
                <a:moveTo>
                  <a:pt x="0" y="0"/>
                </a:moveTo>
                <a:lnTo>
                  <a:pt x="1367582" y="0"/>
                </a:lnTo>
                <a:lnTo>
                  <a:pt x="1367582" y="820550"/>
                </a:lnTo>
                <a:lnTo>
                  <a:pt x="0" y="820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88481" y="9405439"/>
            <a:ext cx="2367709" cy="741941"/>
          </a:xfrm>
          <a:custGeom>
            <a:avLst/>
            <a:gdLst/>
            <a:ahLst/>
            <a:cxnLst/>
            <a:rect l="l" t="t" r="r" b="b"/>
            <a:pathLst>
              <a:path w="2367709" h="741941">
                <a:moveTo>
                  <a:pt x="0" y="0"/>
                </a:moveTo>
                <a:lnTo>
                  <a:pt x="2367709" y="0"/>
                </a:lnTo>
                <a:lnTo>
                  <a:pt x="2367709" y="741941"/>
                </a:lnTo>
                <a:lnTo>
                  <a:pt x="0" y="7419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005073" y="9405439"/>
            <a:ext cx="1563229" cy="706729"/>
          </a:xfrm>
          <a:custGeom>
            <a:avLst/>
            <a:gdLst/>
            <a:ahLst/>
            <a:cxnLst/>
            <a:rect l="l" t="t" r="r" b="b"/>
            <a:pathLst>
              <a:path w="1563229" h="706729">
                <a:moveTo>
                  <a:pt x="0" y="0"/>
                </a:moveTo>
                <a:lnTo>
                  <a:pt x="1563229" y="0"/>
                </a:lnTo>
                <a:lnTo>
                  <a:pt x="1563229" y="706729"/>
                </a:lnTo>
                <a:lnTo>
                  <a:pt x="0" y="70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453040" y="122725"/>
            <a:ext cx="1796925" cy="1285028"/>
            <a:chOff x="0" y="0"/>
            <a:chExt cx="2395900" cy="1713370"/>
          </a:xfrm>
        </p:grpSpPr>
        <p:sp>
          <p:nvSpPr>
            <p:cNvPr id="14" name="Freeform 14"/>
            <p:cNvSpPr/>
            <p:nvPr/>
          </p:nvSpPr>
          <p:spPr>
            <a:xfrm>
              <a:off x="0" y="402720"/>
              <a:ext cx="2324879" cy="1310651"/>
            </a:xfrm>
            <a:custGeom>
              <a:avLst/>
              <a:gdLst/>
              <a:ahLst/>
              <a:cxnLst/>
              <a:rect l="l" t="t" r="r" b="b"/>
              <a:pathLst>
                <a:path w="2324879" h="1310651">
                  <a:moveTo>
                    <a:pt x="0" y="0"/>
                  </a:moveTo>
                  <a:lnTo>
                    <a:pt x="2324879" y="0"/>
                  </a:lnTo>
                  <a:lnTo>
                    <a:pt x="2324879" y="1310650"/>
                  </a:lnTo>
                  <a:lnTo>
                    <a:pt x="0" y="1310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457076" y="0"/>
              <a:ext cx="1410727" cy="851984"/>
            </a:xfrm>
            <a:custGeom>
              <a:avLst/>
              <a:gdLst/>
              <a:ahLst/>
              <a:cxnLst/>
              <a:rect l="l" t="t" r="r" b="b"/>
              <a:pathLst>
                <a:path w="1410727" h="851984">
                  <a:moveTo>
                    <a:pt x="0" y="0"/>
                  </a:moveTo>
                  <a:lnTo>
                    <a:pt x="1410727" y="0"/>
                  </a:lnTo>
                  <a:lnTo>
                    <a:pt x="1410727" y="851984"/>
                  </a:lnTo>
                  <a:lnTo>
                    <a:pt x="0" y="85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1374934"/>
              <a:ext cx="2395900" cy="12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71"/>
                </a:lnSpc>
                <a:spcBef>
                  <a:spcPct val="0"/>
                </a:spcBef>
              </a:pPr>
              <a:r>
                <a:rPr lang="en-US" sz="647" b="1" spc="35">
                  <a:solidFill>
                    <a:srgbClr val="FFFFFF"/>
                  </a:solidFill>
                  <a:latin typeface="Abhaya Libre Bold"/>
                  <a:ea typeface="Abhaya Libre Bold"/>
                  <a:cs typeface="Abhaya Libre Bold"/>
                  <a:sym typeface="Abhaya Libre Bold"/>
                </a:rPr>
                <a:t>SIMPÓSIO DE PRODUÇÃO ACADÊMICA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810000" y="37401"/>
            <a:ext cx="10927978" cy="137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7"/>
              </a:lnSpc>
            </a:pPr>
            <a:r>
              <a:rPr lang="en-US" sz="2778" b="1" spc="-66" dirty="0">
                <a:solidFill>
                  <a:srgbClr val="EDF6F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XVII SIMPÓSIO DE PRODUÇÃO ACADÊMICA - UNIVIÇOSA</a:t>
            </a:r>
          </a:p>
          <a:p>
            <a:pPr algn="ctr">
              <a:lnSpc>
                <a:spcPts val="7137"/>
              </a:lnSpc>
            </a:pPr>
            <a:r>
              <a:rPr lang="en-US" sz="4758" b="1" spc="-114" dirty="0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PESQUISA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37511" y="765239"/>
            <a:ext cx="4111770" cy="5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85"/>
              </a:lnSpc>
            </a:pPr>
            <a:r>
              <a:rPr lang="en-US" sz="1807" b="1" spc="126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setembro de 2025</a:t>
            </a:r>
          </a:p>
          <a:p>
            <a:pPr algn="r">
              <a:lnSpc>
                <a:spcPts val="2185"/>
              </a:lnSpc>
            </a:pPr>
            <a:r>
              <a:rPr lang="en-US" sz="1807" b="1" spc="126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99</Words>
  <Application>Microsoft Macintosh PowerPoint</Application>
  <PresentationFormat>Personalizar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1" baseType="lpstr">
      <vt:lpstr>Abhaya Libre Bold</vt:lpstr>
      <vt:lpstr>Arial</vt:lpstr>
      <vt:lpstr>Consolas</vt:lpstr>
      <vt:lpstr>Montserrat Bold</vt:lpstr>
      <vt:lpstr>Montserrat Ultra-Bold</vt:lpstr>
      <vt:lpstr>IBM Plex Sans</vt:lpstr>
      <vt:lpstr>Montserrat Semi-Bold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 SIMPAC 2025</dc:title>
  <cp:lastModifiedBy>Microsoft Office User</cp:lastModifiedBy>
  <cp:revision>4</cp:revision>
  <dcterms:created xsi:type="dcterms:W3CDTF">2006-08-16T00:00:00Z</dcterms:created>
  <dcterms:modified xsi:type="dcterms:W3CDTF">2025-06-27T20:27:34Z</dcterms:modified>
  <dc:identifier>DAGoHJtSXYc</dc:identifier>
</cp:coreProperties>
</file>