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Bold" panose="020B0604020202020204" charset="0"/>
      <p:regular r:id="rId8"/>
      <p:bold r:id="rId9"/>
    </p:embeddedFont>
    <p:embeddedFont>
      <p:font typeface="Montserrat Semi-Bold" panose="020B0604020202020204" charset="0"/>
      <p:regular r:id="rId10"/>
      <p:bold r:id="rId11"/>
    </p:embeddedFon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Montserrat Ultra-Bold" panose="020B0604020202020204" charset="0"/>
      <p:regular r:id="rId16"/>
      <p:bold r:id="rId17"/>
    </p:embeddedFont>
    <p:embeddedFont>
      <p:font typeface="IBM Plex Sans" panose="020B0604020202020204" charset="0"/>
      <p:regular r:id="rId18"/>
      <p:bold r:id="rId19"/>
      <p:italic r:id="rId20"/>
      <p:boldItalic r:id="rId21"/>
    </p:embeddedFont>
    <p:embeddedFont>
      <p:font typeface="Consolas Bold" panose="020B0709020204030204" pitchFamily="49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8" autoAdjust="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0E56BD6-BD75-F412-96F1-3AEE9AAA7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-16936"/>
            <a:ext cx="18333720" cy="3474502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30480" y="-5925"/>
            <a:ext cx="1833372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Freeform 5"/>
          <p:cNvSpPr/>
          <p:nvPr/>
        </p:nvSpPr>
        <p:spPr>
          <a:xfrm>
            <a:off x="13779248" y="103395"/>
            <a:ext cx="3084349" cy="1850610"/>
          </a:xfrm>
          <a:custGeom>
            <a:avLst/>
            <a:gdLst/>
            <a:ahLst/>
            <a:cxnLst/>
            <a:rect l="l" t="t" r="r" b="b"/>
            <a:pathLst>
              <a:path w="3084349" h="1850610">
                <a:moveTo>
                  <a:pt x="0" y="0"/>
                </a:moveTo>
                <a:lnTo>
                  <a:pt x="3084349" y="0"/>
                </a:lnTo>
                <a:lnTo>
                  <a:pt x="3084349" y="1850610"/>
                </a:lnTo>
                <a:lnTo>
                  <a:pt x="0" y="18506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028700" y="3785978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04170" y="6230491"/>
            <a:ext cx="5555130" cy="267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1: Nome completo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2: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3: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4: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5: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6: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7: Orientador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8664" y="1544353"/>
            <a:ext cx="6080692" cy="775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</a:pP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16 de </a:t>
            </a:r>
            <a:r>
              <a:rPr lang="en-US" sz="2523" b="1" spc="176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setembro</a:t>
            </a: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2026</a:t>
            </a:r>
          </a:p>
          <a:p>
            <a:pPr algn="ctr">
              <a:lnSpc>
                <a:spcPts val="3050"/>
              </a:lnSpc>
            </a:pPr>
            <a:r>
              <a:rPr lang="en-US" sz="2523" b="1" spc="176" dirty="0" err="1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  <a:endParaRPr lang="en-US" sz="2523" b="1" spc="176" dirty="0">
              <a:solidFill>
                <a:srgbClr val="FFEB8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50316" y="437526"/>
            <a:ext cx="7265811" cy="1124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233" b="1" spc="-149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xmlns="" id="{18F3A020-D694-CBF8-B8A5-DB93B5ACE7D6}"/>
              </a:ext>
            </a:extLst>
          </p:cNvPr>
          <p:cNvSpPr txBox="1"/>
          <p:nvPr/>
        </p:nvSpPr>
        <p:spPr>
          <a:xfrm>
            <a:off x="875488" y="7056357"/>
            <a:ext cx="4229912" cy="24136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Código do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Trabalho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  </a:t>
            </a:r>
          </a:p>
          <a:p>
            <a:pPr algn="just"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Sigla do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Curso</a:t>
            </a:r>
            <a:endParaRPr lang="en-US" sz="3000" dirty="0">
              <a:solidFill>
                <a:srgbClr val="000000"/>
              </a:solid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Tamanho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 30</a:t>
            </a:r>
          </a:p>
          <a:p>
            <a:pPr algn="just">
              <a:lnSpc>
                <a:spcPts val="3846"/>
              </a:lnSpc>
            </a:pP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(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obrigatórios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nesta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formatação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)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</a:p>
        </p:txBody>
      </p:sp>
      <p:pic>
        <p:nvPicPr>
          <p:cNvPr id="16" name="Imagem 15" descr="Logotipo&#10;&#10;O conteúdo gerado por IA pode estar incorreto.">
            <a:extLst>
              <a:ext uri="{FF2B5EF4-FFF2-40B4-BE49-F238E27FC236}">
                <a16:creationId xmlns:a16="http://schemas.microsoft.com/office/drawing/2014/main" xmlns="" id="{0283F7DE-6611-0EC3-54DE-4A809CF30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1173"/>
            <a:ext cx="3043140" cy="2108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30478"/>
            <a:chOff x="0" y="0"/>
            <a:chExt cx="2833290" cy="237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237111"/>
            </a:xfrm>
            <a:custGeom>
              <a:avLst/>
              <a:gdLst/>
              <a:ahLst/>
              <a:cxnLst/>
              <a:rect l="l" t="t" r="r" b="b"/>
              <a:pathLst>
                <a:path w="2833290" h="237111">
                  <a:moveTo>
                    <a:pt x="0" y="0"/>
                  </a:moveTo>
                  <a:lnTo>
                    <a:pt x="2833290" y="0"/>
                  </a:lnTo>
                  <a:lnTo>
                    <a:pt x="2833290" y="237111"/>
                  </a:lnTo>
                  <a:lnTo>
                    <a:pt x="0" y="237111"/>
                  </a:lnTo>
                  <a:close/>
                </a:path>
              </a:pathLst>
            </a:custGeom>
            <a:blipFill>
              <a:blip r:embed="rId2"/>
              <a:stretch>
                <a:fillRect t="-29179" b="-6350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2833290" cy="1593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3290" cy="159373"/>
            </a:xfrm>
            <a:custGeom>
              <a:avLst/>
              <a:gdLst/>
              <a:ahLst/>
              <a:cxnLst/>
              <a:rect l="l" t="t" r="r" b="b"/>
              <a:pathLst>
                <a:path w="2833290" h="159373">
                  <a:moveTo>
                    <a:pt x="0" y="0"/>
                  </a:moveTo>
                  <a:lnTo>
                    <a:pt x="2833290" y="0"/>
                  </a:lnTo>
                  <a:lnTo>
                    <a:pt x="2833290" y="159373"/>
                  </a:lnTo>
                  <a:lnTo>
                    <a:pt x="0" y="159373"/>
                  </a:lnTo>
                  <a:close/>
                </a:path>
              </a:pathLst>
            </a:custGeom>
            <a:blipFill>
              <a:blip r:embed="rId2"/>
              <a:stretch>
                <a:fillRect t="-18666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9387833"/>
            <a:ext cx="1367582" cy="820549"/>
          </a:xfrm>
          <a:custGeom>
            <a:avLst/>
            <a:gdLst/>
            <a:ahLst/>
            <a:cxnLst/>
            <a:rect l="l" t="t" r="r" b="b"/>
            <a:pathLst>
              <a:path w="1367582" h="820549">
                <a:moveTo>
                  <a:pt x="0" y="0"/>
                </a:moveTo>
                <a:lnTo>
                  <a:pt x="1367582" y="0"/>
                </a:lnTo>
                <a:lnTo>
                  <a:pt x="1367582" y="820550"/>
                </a:lnTo>
                <a:lnTo>
                  <a:pt x="0" y="82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4888481" y="9405439"/>
            <a:ext cx="2367709" cy="741941"/>
          </a:xfrm>
          <a:custGeom>
            <a:avLst/>
            <a:gdLst/>
            <a:ahLst/>
            <a:cxnLst/>
            <a:rect l="l" t="t" r="r" b="b"/>
            <a:pathLst>
              <a:path w="2367709" h="741941">
                <a:moveTo>
                  <a:pt x="0" y="0"/>
                </a:moveTo>
                <a:lnTo>
                  <a:pt x="2367709" y="0"/>
                </a:lnTo>
                <a:lnTo>
                  <a:pt x="2367709" y="741941"/>
                </a:lnTo>
                <a:lnTo>
                  <a:pt x="0" y="7419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8005073" y="9405439"/>
            <a:ext cx="1563229" cy="706729"/>
          </a:xfrm>
          <a:custGeom>
            <a:avLst/>
            <a:gdLst/>
            <a:ahLst/>
            <a:cxnLst/>
            <a:rect l="l" t="t" r="r" b="b"/>
            <a:pathLst>
              <a:path w="1563229" h="706729">
                <a:moveTo>
                  <a:pt x="0" y="0"/>
                </a:moveTo>
                <a:lnTo>
                  <a:pt x="1563229" y="0"/>
                </a:lnTo>
                <a:lnTo>
                  <a:pt x="1563229" y="706729"/>
                </a:lnTo>
                <a:lnTo>
                  <a:pt x="0" y="70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3810000" y="37401"/>
            <a:ext cx="10927978" cy="137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7"/>
              </a:lnSpc>
            </a:pPr>
            <a:r>
              <a:rPr lang="en-US" sz="2778" b="1" spc="-66" dirty="0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XVIII SIMPÓSIO DE PRODUÇÃO ACADÊMICA - UNIVIÇOSA</a:t>
            </a:r>
          </a:p>
          <a:p>
            <a:pPr algn="ctr">
              <a:lnSpc>
                <a:spcPts val="7137"/>
              </a:lnSpc>
            </a:pPr>
            <a:r>
              <a:rPr lang="en-US" sz="4758" b="1" spc="-114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95230" y="765239"/>
            <a:ext cx="4111770" cy="55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85"/>
              </a:lnSpc>
            </a:pPr>
            <a:r>
              <a:rPr lang="en-US" sz="1807" b="1" spc="12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16 de </a:t>
            </a:r>
            <a:r>
              <a:rPr lang="en-US" sz="1807" b="1" spc="126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setembro</a:t>
            </a:r>
            <a:r>
              <a:rPr lang="en-US" sz="1807" b="1" spc="12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2026</a:t>
            </a:r>
          </a:p>
          <a:p>
            <a:pPr algn="r">
              <a:lnSpc>
                <a:spcPts val="2185"/>
              </a:lnSpc>
            </a:pPr>
            <a:r>
              <a:rPr lang="en-US" sz="1807" b="1" spc="126" dirty="0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xmlns="" id="{9EE874C0-A2F3-A534-DEC0-140B57D9A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4" y="118462"/>
            <a:ext cx="1866648" cy="12935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72</Words>
  <Application>Microsoft Office PowerPoint</Application>
  <PresentationFormat>Personalizar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Calibri</vt:lpstr>
      <vt:lpstr>Montserrat Bold</vt:lpstr>
      <vt:lpstr>Montserrat Semi-Bold</vt:lpstr>
      <vt:lpstr>Consolas</vt:lpstr>
      <vt:lpstr>Montserrat Ultra-Bold</vt:lpstr>
      <vt:lpstr>Arial</vt:lpstr>
      <vt:lpstr>IBM Plex Sans</vt:lpstr>
      <vt:lpstr>Consolas Bold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 SIMPAC 2025</dc:title>
  <dc:creator>Thaisa Oliveira</dc:creator>
  <cp:lastModifiedBy>Sala dos Professores</cp:lastModifiedBy>
  <cp:revision>8</cp:revision>
  <dcterms:created xsi:type="dcterms:W3CDTF">2006-08-16T00:00:00Z</dcterms:created>
  <dcterms:modified xsi:type="dcterms:W3CDTF">2026-05-20T19:26:28Z</dcterms:modified>
  <dc:identifier>DAGoHJtSXYc</dc:identifier>
</cp:coreProperties>
</file>